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9" r:id="rId3"/>
    <p:sldId id="258" r:id="rId4"/>
    <p:sldId id="306" r:id="rId5"/>
    <p:sldId id="307" r:id="rId6"/>
    <p:sldId id="322" r:id="rId7"/>
    <p:sldId id="330" r:id="rId8"/>
    <p:sldId id="331" r:id="rId9"/>
    <p:sldId id="321" r:id="rId10"/>
    <p:sldId id="323" r:id="rId11"/>
    <p:sldId id="309" r:id="rId12"/>
    <p:sldId id="310" r:id="rId13"/>
    <p:sldId id="311" r:id="rId14"/>
    <p:sldId id="327" r:id="rId15"/>
    <p:sldId id="328" r:id="rId16"/>
    <p:sldId id="312" r:id="rId17"/>
    <p:sldId id="313" r:id="rId18"/>
    <p:sldId id="314" r:id="rId19"/>
    <p:sldId id="315" r:id="rId20"/>
    <p:sldId id="300" r:id="rId21"/>
    <p:sldId id="301" r:id="rId22"/>
    <p:sldId id="329" r:id="rId23"/>
    <p:sldId id="302" r:id="rId24"/>
    <p:sldId id="303" r:id="rId25"/>
    <p:sldId id="305" r:id="rId26"/>
    <p:sldId id="304" r:id="rId27"/>
    <p:sldId id="324" r:id="rId28"/>
    <p:sldId id="325" r:id="rId29"/>
    <p:sldId id="326" r:id="rId30"/>
    <p:sldId id="29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1485BF-9693-3046-982F-C5D9115C2A7A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C3EC2B-A7D0-7647-AA54-CCCB80FF2415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Emphasis</a:t>
          </a:r>
          <a:endParaRPr lang="en-US" dirty="0"/>
        </a:p>
      </dgm:t>
    </dgm:pt>
    <dgm:pt modelId="{78DC1743-61F3-2242-8FAD-9A6479299AE8}" type="parTrans" cxnId="{855A90A1-61D0-1040-9BD5-EBC6B27E1A0B}">
      <dgm:prSet/>
      <dgm:spPr/>
      <dgm:t>
        <a:bodyPr/>
        <a:lstStyle/>
        <a:p>
          <a:endParaRPr lang="en-US"/>
        </a:p>
      </dgm:t>
    </dgm:pt>
    <dgm:pt modelId="{CBF8286E-6341-BF46-8654-F2743942CBA2}" type="sibTrans" cxnId="{855A90A1-61D0-1040-9BD5-EBC6B27E1A0B}">
      <dgm:prSet/>
      <dgm:spPr/>
      <dgm:t>
        <a:bodyPr/>
        <a:lstStyle/>
        <a:p>
          <a:endParaRPr lang="en-US"/>
        </a:p>
      </dgm:t>
    </dgm:pt>
    <dgm:pt modelId="{732C3CE4-CA4D-794D-A211-E717616AF1D2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Spacing</a:t>
          </a:r>
          <a:endParaRPr lang="en-US" dirty="0"/>
        </a:p>
      </dgm:t>
    </dgm:pt>
    <dgm:pt modelId="{C4267616-0A58-B542-9D37-7716B1996A52}" type="parTrans" cxnId="{9EBC1FC2-6602-4A4F-9930-ED903F674921}">
      <dgm:prSet/>
      <dgm:spPr/>
      <dgm:t>
        <a:bodyPr/>
        <a:lstStyle/>
        <a:p>
          <a:endParaRPr lang="en-US"/>
        </a:p>
      </dgm:t>
    </dgm:pt>
    <dgm:pt modelId="{2E635C58-E419-E841-9217-4615EDB668D1}" type="sibTrans" cxnId="{9EBC1FC2-6602-4A4F-9930-ED903F674921}">
      <dgm:prSet/>
      <dgm:spPr/>
      <dgm:t>
        <a:bodyPr/>
        <a:lstStyle/>
        <a:p>
          <a:endParaRPr lang="en-US"/>
        </a:p>
      </dgm:t>
    </dgm:pt>
    <dgm:pt modelId="{813C42C2-8BDE-C04C-A4E1-41E648C3566A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Position</a:t>
          </a:r>
          <a:endParaRPr lang="en-US" dirty="0"/>
        </a:p>
      </dgm:t>
    </dgm:pt>
    <dgm:pt modelId="{959A265F-E2F6-4843-9886-AE7FA745CE10}" type="parTrans" cxnId="{49C789A0-6F16-B343-AB89-196AE1D482C6}">
      <dgm:prSet/>
      <dgm:spPr/>
      <dgm:t>
        <a:bodyPr/>
        <a:lstStyle/>
        <a:p>
          <a:endParaRPr lang="en-US"/>
        </a:p>
      </dgm:t>
    </dgm:pt>
    <dgm:pt modelId="{6AEDD00E-D17E-2741-BA8E-9F5545FAC9A0}" type="sibTrans" cxnId="{49C789A0-6F16-B343-AB89-196AE1D482C6}">
      <dgm:prSet/>
      <dgm:spPr/>
      <dgm:t>
        <a:bodyPr/>
        <a:lstStyle/>
        <a:p>
          <a:endParaRPr lang="en-US"/>
        </a:p>
      </dgm:t>
    </dgm:pt>
    <dgm:pt modelId="{18EB6662-1664-8440-B84D-1EF7234F330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Typography</a:t>
          </a:r>
          <a:endParaRPr lang="en-US" dirty="0"/>
        </a:p>
      </dgm:t>
    </dgm:pt>
    <dgm:pt modelId="{CC01FC08-D7DB-AB4B-A3F6-B0D6FFEC4481}" type="parTrans" cxnId="{4BA47CE2-314F-0D4B-89E0-354C8F4237B7}">
      <dgm:prSet/>
      <dgm:spPr/>
      <dgm:t>
        <a:bodyPr/>
        <a:lstStyle/>
        <a:p>
          <a:endParaRPr lang="en-US"/>
        </a:p>
      </dgm:t>
    </dgm:pt>
    <dgm:pt modelId="{8B602332-C464-6940-9C7C-2863BBDF09D3}" type="sibTrans" cxnId="{4BA47CE2-314F-0D4B-89E0-354C8F4237B7}">
      <dgm:prSet/>
      <dgm:spPr/>
      <dgm:t>
        <a:bodyPr/>
        <a:lstStyle/>
        <a:p>
          <a:endParaRPr lang="en-US"/>
        </a:p>
      </dgm:t>
    </dgm:pt>
    <dgm:pt modelId="{7C1B190E-1AF7-914D-9B4F-E15FEE055EED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Color</a:t>
          </a:r>
          <a:endParaRPr lang="en-US" dirty="0"/>
        </a:p>
      </dgm:t>
    </dgm:pt>
    <dgm:pt modelId="{62F65698-7A2D-B149-A2F3-1B591086322D}" type="parTrans" cxnId="{7189A63E-365B-6D48-813B-6AA5FB1BE07D}">
      <dgm:prSet/>
      <dgm:spPr/>
      <dgm:t>
        <a:bodyPr/>
        <a:lstStyle/>
        <a:p>
          <a:endParaRPr lang="en-US"/>
        </a:p>
      </dgm:t>
    </dgm:pt>
    <dgm:pt modelId="{97742D62-FFD6-5D4B-9247-9A5834DF3401}" type="sibTrans" cxnId="{7189A63E-365B-6D48-813B-6AA5FB1BE07D}">
      <dgm:prSet/>
      <dgm:spPr/>
      <dgm:t>
        <a:bodyPr/>
        <a:lstStyle/>
        <a:p>
          <a:endParaRPr lang="en-US"/>
        </a:p>
      </dgm:t>
    </dgm:pt>
    <dgm:pt modelId="{B9ACDE53-A601-F94C-A740-B071008232EF}" type="pres">
      <dgm:prSet presAssocID="{231485BF-9693-3046-982F-C5D9115C2A7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65D464-4EC7-334C-A689-2FEB3A4A659D}" type="pres">
      <dgm:prSet presAssocID="{40C3EC2B-A7D0-7647-AA54-CCCB80FF2415}" presName="centerShape" presStyleLbl="node0" presStyleIdx="0" presStyleCnt="1"/>
      <dgm:spPr/>
      <dgm:t>
        <a:bodyPr/>
        <a:lstStyle/>
        <a:p>
          <a:endParaRPr lang="en-US"/>
        </a:p>
      </dgm:t>
    </dgm:pt>
    <dgm:pt modelId="{DF27CB65-FB3C-6D42-8C55-67AB4419B60D}" type="pres">
      <dgm:prSet presAssocID="{C4267616-0A58-B542-9D37-7716B1996A52}" presName="Name9" presStyleLbl="parChTrans1D2" presStyleIdx="0" presStyleCnt="4"/>
      <dgm:spPr/>
      <dgm:t>
        <a:bodyPr/>
        <a:lstStyle/>
        <a:p>
          <a:endParaRPr lang="en-US"/>
        </a:p>
      </dgm:t>
    </dgm:pt>
    <dgm:pt modelId="{13D425C6-689B-024A-AFE5-6263D9F5CFC2}" type="pres">
      <dgm:prSet presAssocID="{C4267616-0A58-B542-9D37-7716B1996A5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69F558F8-6948-4749-AD46-086AD0BBEBF6}" type="pres">
      <dgm:prSet presAssocID="{732C3CE4-CA4D-794D-A211-E717616AF1D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68D6B3-38B0-DB43-A325-69D42A0BBDA1}" type="pres">
      <dgm:prSet presAssocID="{959A265F-E2F6-4843-9886-AE7FA745CE10}" presName="Name9" presStyleLbl="parChTrans1D2" presStyleIdx="1" presStyleCnt="4"/>
      <dgm:spPr/>
      <dgm:t>
        <a:bodyPr/>
        <a:lstStyle/>
        <a:p>
          <a:endParaRPr lang="en-US"/>
        </a:p>
      </dgm:t>
    </dgm:pt>
    <dgm:pt modelId="{18A761D0-08DA-7341-96DE-94E517A59E9C}" type="pres">
      <dgm:prSet presAssocID="{959A265F-E2F6-4843-9886-AE7FA745CE10}" presName="connTx" presStyleLbl="parChTrans1D2" presStyleIdx="1" presStyleCnt="4"/>
      <dgm:spPr/>
      <dgm:t>
        <a:bodyPr/>
        <a:lstStyle/>
        <a:p>
          <a:endParaRPr lang="en-US"/>
        </a:p>
      </dgm:t>
    </dgm:pt>
    <dgm:pt modelId="{AD32DDF8-6C27-A446-B374-492FF9DFBA37}" type="pres">
      <dgm:prSet presAssocID="{813C42C2-8BDE-C04C-A4E1-41E648C3566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F8018-5653-D548-96E6-A0698DEC89C3}" type="pres">
      <dgm:prSet presAssocID="{CC01FC08-D7DB-AB4B-A3F6-B0D6FFEC4481}" presName="Name9" presStyleLbl="parChTrans1D2" presStyleIdx="2" presStyleCnt="4"/>
      <dgm:spPr/>
      <dgm:t>
        <a:bodyPr/>
        <a:lstStyle/>
        <a:p>
          <a:endParaRPr lang="en-US"/>
        </a:p>
      </dgm:t>
    </dgm:pt>
    <dgm:pt modelId="{2A493AB9-EDF8-714D-BF6C-3BF4D68437DB}" type="pres">
      <dgm:prSet presAssocID="{CC01FC08-D7DB-AB4B-A3F6-B0D6FFEC4481}" presName="connTx" presStyleLbl="parChTrans1D2" presStyleIdx="2" presStyleCnt="4"/>
      <dgm:spPr/>
      <dgm:t>
        <a:bodyPr/>
        <a:lstStyle/>
        <a:p>
          <a:endParaRPr lang="en-US"/>
        </a:p>
      </dgm:t>
    </dgm:pt>
    <dgm:pt modelId="{5006E4A3-B33E-2449-828F-64D377C2F5BC}" type="pres">
      <dgm:prSet presAssocID="{18EB6662-1664-8440-B84D-1EF7234F330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CDEF1-1D49-6044-A1B6-3B810E546952}" type="pres">
      <dgm:prSet presAssocID="{62F65698-7A2D-B149-A2F3-1B591086322D}" presName="Name9" presStyleLbl="parChTrans1D2" presStyleIdx="3" presStyleCnt="4"/>
      <dgm:spPr/>
      <dgm:t>
        <a:bodyPr/>
        <a:lstStyle/>
        <a:p>
          <a:endParaRPr lang="en-US"/>
        </a:p>
      </dgm:t>
    </dgm:pt>
    <dgm:pt modelId="{1E187069-52ED-CB42-8D12-BCE09FC4060F}" type="pres">
      <dgm:prSet presAssocID="{62F65698-7A2D-B149-A2F3-1B591086322D}" presName="connTx" presStyleLbl="parChTrans1D2" presStyleIdx="3" presStyleCnt="4"/>
      <dgm:spPr/>
      <dgm:t>
        <a:bodyPr/>
        <a:lstStyle/>
        <a:p>
          <a:endParaRPr lang="en-US"/>
        </a:p>
      </dgm:t>
    </dgm:pt>
    <dgm:pt modelId="{ADD81148-F1AE-B44A-AC2D-59DFCC186C7A}" type="pres">
      <dgm:prSet presAssocID="{7C1B190E-1AF7-914D-9B4F-E15FEE055EE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BC34C7-22B9-1C45-A77D-382A693A7112}" type="presOf" srcId="{62F65698-7A2D-B149-A2F3-1B591086322D}" destId="{1E187069-52ED-CB42-8D12-BCE09FC4060F}" srcOrd="1" destOrd="0" presId="urn:microsoft.com/office/officeart/2005/8/layout/radial1"/>
    <dgm:cxn modelId="{5C570AC4-FB7F-D54B-95F9-3252FF7D3244}" type="presOf" srcId="{CC01FC08-D7DB-AB4B-A3F6-B0D6FFEC4481}" destId="{2A493AB9-EDF8-714D-BF6C-3BF4D68437DB}" srcOrd="1" destOrd="0" presId="urn:microsoft.com/office/officeart/2005/8/layout/radial1"/>
    <dgm:cxn modelId="{9836CDD2-64D3-5442-B3EB-11CE9A5516D7}" type="presOf" srcId="{18EB6662-1664-8440-B84D-1EF7234F3308}" destId="{5006E4A3-B33E-2449-828F-64D377C2F5BC}" srcOrd="0" destOrd="0" presId="urn:microsoft.com/office/officeart/2005/8/layout/radial1"/>
    <dgm:cxn modelId="{8DFE6E79-81AD-4A41-8A38-816D855ACB4D}" type="presOf" srcId="{813C42C2-8BDE-C04C-A4E1-41E648C3566A}" destId="{AD32DDF8-6C27-A446-B374-492FF9DFBA37}" srcOrd="0" destOrd="0" presId="urn:microsoft.com/office/officeart/2005/8/layout/radial1"/>
    <dgm:cxn modelId="{771E1F29-07A9-2B40-850F-54212B51856B}" type="presOf" srcId="{CC01FC08-D7DB-AB4B-A3F6-B0D6FFEC4481}" destId="{C20F8018-5653-D548-96E6-A0698DEC89C3}" srcOrd="0" destOrd="0" presId="urn:microsoft.com/office/officeart/2005/8/layout/radial1"/>
    <dgm:cxn modelId="{9EBC1FC2-6602-4A4F-9930-ED903F674921}" srcId="{40C3EC2B-A7D0-7647-AA54-CCCB80FF2415}" destId="{732C3CE4-CA4D-794D-A211-E717616AF1D2}" srcOrd="0" destOrd="0" parTransId="{C4267616-0A58-B542-9D37-7716B1996A52}" sibTransId="{2E635C58-E419-E841-9217-4615EDB668D1}"/>
    <dgm:cxn modelId="{49C789A0-6F16-B343-AB89-196AE1D482C6}" srcId="{40C3EC2B-A7D0-7647-AA54-CCCB80FF2415}" destId="{813C42C2-8BDE-C04C-A4E1-41E648C3566A}" srcOrd="1" destOrd="0" parTransId="{959A265F-E2F6-4843-9886-AE7FA745CE10}" sibTransId="{6AEDD00E-D17E-2741-BA8E-9F5545FAC9A0}"/>
    <dgm:cxn modelId="{7189A63E-365B-6D48-813B-6AA5FB1BE07D}" srcId="{40C3EC2B-A7D0-7647-AA54-CCCB80FF2415}" destId="{7C1B190E-1AF7-914D-9B4F-E15FEE055EED}" srcOrd="3" destOrd="0" parTransId="{62F65698-7A2D-B149-A2F3-1B591086322D}" sibTransId="{97742D62-FFD6-5D4B-9247-9A5834DF3401}"/>
    <dgm:cxn modelId="{75412276-F75B-7C4D-B577-61147F906631}" type="presOf" srcId="{231485BF-9693-3046-982F-C5D9115C2A7A}" destId="{B9ACDE53-A601-F94C-A740-B071008232EF}" srcOrd="0" destOrd="0" presId="urn:microsoft.com/office/officeart/2005/8/layout/radial1"/>
    <dgm:cxn modelId="{6C520C42-0273-3B44-A343-E2AF5C6F6460}" type="presOf" srcId="{959A265F-E2F6-4843-9886-AE7FA745CE10}" destId="{18A761D0-08DA-7341-96DE-94E517A59E9C}" srcOrd="1" destOrd="0" presId="urn:microsoft.com/office/officeart/2005/8/layout/radial1"/>
    <dgm:cxn modelId="{EAFE10B5-2B1D-7949-B970-9BBA57EABEE6}" type="presOf" srcId="{732C3CE4-CA4D-794D-A211-E717616AF1D2}" destId="{69F558F8-6948-4749-AD46-086AD0BBEBF6}" srcOrd="0" destOrd="0" presId="urn:microsoft.com/office/officeart/2005/8/layout/radial1"/>
    <dgm:cxn modelId="{44674A5C-0B5E-6B48-984B-7CCE6DD71ED9}" type="presOf" srcId="{C4267616-0A58-B542-9D37-7716B1996A52}" destId="{DF27CB65-FB3C-6D42-8C55-67AB4419B60D}" srcOrd="0" destOrd="0" presId="urn:microsoft.com/office/officeart/2005/8/layout/radial1"/>
    <dgm:cxn modelId="{855A90A1-61D0-1040-9BD5-EBC6B27E1A0B}" srcId="{231485BF-9693-3046-982F-C5D9115C2A7A}" destId="{40C3EC2B-A7D0-7647-AA54-CCCB80FF2415}" srcOrd="0" destOrd="0" parTransId="{78DC1743-61F3-2242-8FAD-9A6479299AE8}" sibTransId="{CBF8286E-6341-BF46-8654-F2743942CBA2}"/>
    <dgm:cxn modelId="{4E5AE2E5-FB8A-934B-B548-B71CA203E1E3}" type="presOf" srcId="{959A265F-E2F6-4843-9886-AE7FA745CE10}" destId="{3968D6B3-38B0-DB43-A325-69D42A0BBDA1}" srcOrd="0" destOrd="0" presId="urn:microsoft.com/office/officeart/2005/8/layout/radial1"/>
    <dgm:cxn modelId="{B252E82B-6802-2A4C-B3E2-72A8122BDEEB}" type="presOf" srcId="{7C1B190E-1AF7-914D-9B4F-E15FEE055EED}" destId="{ADD81148-F1AE-B44A-AC2D-59DFCC186C7A}" srcOrd="0" destOrd="0" presId="urn:microsoft.com/office/officeart/2005/8/layout/radial1"/>
    <dgm:cxn modelId="{CC3F2FDA-6C09-7446-B9AE-0B22446771C2}" type="presOf" srcId="{40C3EC2B-A7D0-7647-AA54-CCCB80FF2415}" destId="{D865D464-4EC7-334C-A689-2FEB3A4A659D}" srcOrd="0" destOrd="0" presId="urn:microsoft.com/office/officeart/2005/8/layout/radial1"/>
    <dgm:cxn modelId="{4ABE1321-539A-4D42-90A8-DF44B4E81105}" type="presOf" srcId="{C4267616-0A58-B542-9D37-7716B1996A52}" destId="{13D425C6-689B-024A-AFE5-6263D9F5CFC2}" srcOrd="1" destOrd="0" presId="urn:microsoft.com/office/officeart/2005/8/layout/radial1"/>
    <dgm:cxn modelId="{4BA47CE2-314F-0D4B-89E0-354C8F4237B7}" srcId="{40C3EC2B-A7D0-7647-AA54-CCCB80FF2415}" destId="{18EB6662-1664-8440-B84D-1EF7234F3308}" srcOrd="2" destOrd="0" parTransId="{CC01FC08-D7DB-AB4B-A3F6-B0D6FFEC4481}" sibTransId="{8B602332-C464-6940-9C7C-2863BBDF09D3}"/>
    <dgm:cxn modelId="{5A96D9CE-76A4-FC48-BC86-EBCB95F0589A}" type="presOf" srcId="{62F65698-7A2D-B149-A2F3-1B591086322D}" destId="{073CDEF1-1D49-6044-A1B6-3B810E546952}" srcOrd="0" destOrd="0" presId="urn:microsoft.com/office/officeart/2005/8/layout/radial1"/>
    <dgm:cxn modelId="{3A33F963-853B-F34C-B639-E5D138E9E7EF}" type="presParOf" srcId="{B9ACDE53-A601-F94C-A740-B071008232EF}" destId="{D865D464-4EC7-334C-A689-2FEB3A4A659D}" srcOrd="0" destOrd="0" presId="urn:microsoft.com/office/officeart/2005/8/layout/radial1"/>
    <dgm:cxn modelId="{FED1BB34-FABA-2447-9798-782DA7D2142F}" type="presParOf" srcId="{B9ACDE53-A601-F94C-A740-B071008232EF}" destId="{DF27CB65-FB3C-6D42-8C55-67AB4419B60D}" srcOrd="1" destOrd="0" presId="urn:microsoft.com/office/officeart/2005/8/layout/radial1"/>
    <dgm:cxn modelId="{625F4790-C3C2-F744-A148-A13B177F9334}" type="presParOf" srcId="{DF27CB65-FB3C-6D42-8C55-67AB4419B60D}" destId="{13D425C6-689B-024A-AFE5-6263D9F5CFC2}" srcOrd="0" destOrd="0" presId="urn:microsoft.com/office/officeart/2005/8/layout/radial1"/>
    <dgm:cxn modelId="{5B7B2228-F4A5-5247-86A2-124E4E68548B}" type="presParOf" srcId="{B9ACDE53-A601-F94C-A740-B071008232EF}" destId="{69F558F8-6948-4749-AD46-086AD0BBEBF6}" srcOrd="2" destOrd="0" presId="urn:microsoft.com/office/officeart/2005/8/layout/radial1"/>
    <dgm:cxn modelId="{2982FB5A-737A-D342-BF67-1174B148894A}" type="presParOf" srcId="{B9ACDE53-A601-F94C-A740-B071008232EF}" destId="{3968D6B3-38B0-DB43-A325-69D42A0BBDA1}" srcOrd="3" destOrd="0" presId="urn:microsoft.com/office/officeart/2005/8/layout/radial1"/>
    <dgm:cxn modelId="{B81C1F00-D6A8-AC4E-B4D5-6B977265D414}" type="presParOf" srcId="{3968D6B3-38B0-DB43-A325-69D42A0BBDA1}" destId="{18A761D0-08DA-7341-96DE-94E517A59E9C}" srcOrd="0" destOrd="0" presId="urn:microsoft.com/office/officeart/2005/8/layout/radial1"/>
    <dgm:cxn modelId="{F58C71EE-A7E4-2640-87ED-01E083B5F310}" type="presParOf" srcId="{B9ACDE53-A601-F94C-A740-B071008232EF}" destId="{AD32DDF8-6C27-A446-B374-492FF9DFBA37}" srcOrd="4" destOrd="0" presId="urn:microsoft.com/office/officeart/2005/8/layout/radial1"/>
    <dgm:cxn modelId="{9CAB9CC5-CB75-4947-802A-817D664045A3}" type="presParOf" srcId="{B9ACDE53-A601-F94C-A740-B071008232EF}" destId="{C20F8018-5653-D548-96E6-A0698DEC89C3}" srcOrd="5" destOrd="0" presId="urn:microsoft.com/office/officeart/2005/8/layout/radial1"/>
    <dgm:cxn modelId="{446E1C32-89AC-454B-BC4F-EABEB5AABCAD}" type="presParOf" srcId="{C20F8018-5653-D548-96E6-A0698DEC89C3}" destId="{2A493AB9-EDF8-714D-BF6C-3BF4D68437DB}" srcOrd="0" destOrd="0" presId="urn:microsoft.com/office/officeart/2005/8/layout/radial1"/>
    <dgm:cxn modelId="{1820B25E-1BCE-C944-A151-52601823639A}" type="presParOf" srcId="{B9ACDE53-A601-F94C-A740-B071008232EF}" destId="{5006E4A3-B33E-2449-828F-64D377C2F5BC}" srcOrd="6" destOrd="0" presId="urn:microsoft.com/office/officeart/2005/8/layout/radial1"/>
    <dgm:cxn modelId="{41D01AE6-C293-3A4E-947D-729B9E7DCE77}" type="presParOf" srcId="{B9ACDE53-A601-F94C-A740-B071008232EF}" destId="{073CDEF1-1D49-6044-A1B6-3B810E546952}" srcOrd="7" destOrd="0" presId="urn:microsoft.com/office/officeart/2005/8/layout/radial1"/>
    <dgm:cxn modelId="{69272F4E-2C39-344E-8071-AC424F041898}" type="presParOf" srcId="{073CDEF1-1D49-6044-A1B6-3B810E546952}" destId="{1E187069-52ED-CB42-8D12-BCE09FC4060F}" srcOrd="0" destOrd="0" presId="urn:microsoft.com/office/officeart/2005/8/layout/radial1"/>
    <dgm:cxn modelId="{33CC67DD-9B87-CD4A-9BC8-113FD0B4F1A4}" type="presParOf" srcId="{B9ACDE53-A601-F94C-A740-B071008232EF}" destId="{ADD81148-F1AE-B44A-AC2D-59DFCC186C7A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F4504-12DD-B643-8541-49515491A986}" type="doc">
      <dgm:prSet loTypeId="urn:microsoft.com/office/officeart/2005/8/layout/arrow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2352AE-AEED-2848-A2E5-5C97E2F8966A}">
      <dgm:prSet phldrT="[Text]"/>
      <dgm:spPr/>
      <dgm:t>
        <a:bodyPr/>
        <a:lstStyle/>
        <a:p>
          <a:r>
            <a:rPr lang="en-US" dirty="0" smtClean="0"/>
            <a:t>Cluttered</a:t>
          </a:r>
          <a:endParaRPr lang="en-US" dirty="0"/>
        </a:p>
      </dgm:t>
    </dgm:pt>
    <dgm:pt modelId="{1572ECF8-10C7-0A4C-8673-EEF04605DC57}" type="parTrans" cxnId="{A2B49A44-3B15-8C48-9990-A3FB55880D7D}">
      <dgm:prSet/>
      <dgm:spPr/>
      <dgm:t>
        <a:bodyPr/>
        <a:lstStyle/>
        <a:p>
          <a:endParaRPr lang="en-US"/>
        </a:p>
      </dgm:t>
    </dgm:pt>
    <dgm:pt modelId="{5F530B8A-B483-CB40-BC63-2FA17D25361A}" type="sibTrans" cxnId="{A2B49A44-3B15-8C48-9990-A3FB55880D7D}">
      <dgm:prSet/>
      <dgm:spPr/>
      <dgm:t>
        <a:bodyPr/>
        <a:lstStyle/>
        <a:p>
          <a:endParaRPr lang="en-US"/>
        </a:p>
      </dgm:t>
    </dgm:pt>
    <dgm:pt modelId="{15919420-6D71-DA47-8D33-8A8CC54CD82B}">
      <dgm:prSet phldrT="[Text]"/>
      <dgm:spPr/>
      <dgm:t>
        <a:bodyPr/>
        <a:lstStyle/>
        <a:p>
          <a:r>
            <a:rPr lang="en-US" dirty="0" smtClean="0"/>
            <a:t>Barren</a:t>
          </a:r>
          <a:endParaRPr lang="en-US" dirty="0"/>
        </a:p>
      </dgm:t>
    </dgm:pt>
    <dgm:pt modelId="{87C0697F-0585-A44A-8AA2-6F3B20BAB492}" type="parTrans" cxnId="{02FD3C22-772D-7043-AD51-527885297E91}">
      <dgm:prSet/>
      <dgm:spPr/>
      <dgm:t>
        <a:bodyPr/>
        <a:lstStyle/>
        <a:p>
          <a:endParaRPr lang="en-US"/>
        </a:p>
      </dgm:t>
    </dgm:pt>
    <dgm:pt modelId="{D195FAE8-32DF-844C-9C61-A335F06BFE6B}" type="sibTrans" cxnId="{02FD3C22-772D-7043-AD51-527885297E91}">
      <dgm:prSet/>
      <dgm:spPr/>
      <dgm:t>
        <a:bodyPr/>
        <a:lstStyle/>
        <a:p>
          <a:endParaRPr lang="en-US"/>
        </a:p>
      </dgm:t>
    </dgm:pt>
    <dgm:pt modelId="{E7841F5D-8696-324C-87D2-AA354F1AA208}" type="pres">
      <dgm:prSet presAssocID="{515F4504-12DD-B643-8541-49515491A986}" presName="cycle" presStyleCnt="0">
        <dgm:presLayoutVars>
          <dgm:dir/>
          <dgm:resizeHandles val="exact"/>
        </dgm:presLayoutVars>
      </dgm:prSet>
      <dgm:spPr/>
    </dgm:pt>
    <dgm:pt modelId="{A3478582-6063-534E-B7EB-B22A550AE1F1}" type="pres">
      <dgm:prSet presAssocID="{732352AE-AEED-2848-A2E5-5C97E2F8966A}" presName="arrow" presStyleLbl="node1" presStyleIdx="0" presStyleCnt="2" custScaleY="100120">
        <dgm:presLayoutVars>
          <dgm:bulletEnabled val="1"/>
        </dgm:presLayoutVars>
      </dgm:prSet>
      <dgm:spPr/>
    </dgm:pt>
    <dgm:pt modelId="{0734F2B6-6560-9840-A782-290468AEFD4C}" type="pres">
      <dgm:prSet presAssocID="{15919420-6D71-DA47-8D33-8A8CC54CD82B}" presName="arrow" presStyleLbl="node1" presStyleIdx="1" presStyleCnt="2">
        <dgm:presLayoutVars>
          <dgm:bulletEnabled val="1"/>
        </dgm:presLayoutVars>
      </dgm:prSet>
      <dgm:spPr/>
    </dgm:pt>
  </dgm:ptLst>
  <dgm:cxnLst>
    <dgm:cxn modelId="{A2B49A44-3B15-8C48-9990-A3FB55880D7D}" srcId="{515F4504-12DD-B643-8541-49515491A986}" destId="{732352AE-AEED-2848-A2E5-5C97E2F8966A}" srcOrd="0" destOrd="0" parTransId="{1572ECF8-10C7-0A4C-8673-EEF04605DC57}" sibTransId="{5F530B8A-B483-CB40-BC63-2FA17D25361A}"/>
    <dgm:cxn modelId="{03810B6E-E30A-B442-B050-0FD0A40C79F5}" type="presOf" srcId="{15919420-6D71-DA47-8D33-8A8CC54CD82B}" destId="{0734F2B6-6560-9840-A782-290468AEFD4C}" srcOrd="0" destOrd="0" presId="urn:microsoft.com/office/officeart/2005/8/layout/arrow1"/>
    <dgm:cxn modelId="{46F91A57-D24F-914E-AD33-D5610AC72391}" type="presOf" srcId="{515F4504-12DD-B643-8541-49515491A986}" destId="{E7841F5D-8696-324C-87D2-AA354F1AA208}" srcOrd="0" destOrd="0" presId="urn:microsoft.com/office/officeart/2005/8/layout/arrow1"/>
    <dgm:cxn modelId="{02FD3C22-772D-7043-AD51-527885297E91}" srcId="{515F4504-12DD-B643-8541-49515491A986}" destId="{15919420-6D71-DA47-8D33-8A8CC54CD82B}" srcOrd="1" destOrd="0" parTransId="{87C0697F-0585-A44A-8AA2-6F3B20BAB492}" sibTransId="{D195FAE8-32DF-844C-9C61-A335F06BFE6B}"/>
    <dgm:cxn modelId="{6553F4E2-E7E2-AC40-BC13-CD44A744C83A}" type="presOf" srcId="{732352AE-AEED-2848-A2E5-5C97E2F8966A}" destId="{A3478582-6063-534E-B7EB-B22A550AE1F1}" srcOrd="0" destOrd="0" presId="urn:microsoft.com/office/officeart/2005/8/layout/arrow1"/>
    <dgm:cxn modelId="{2AE6C4AC-D2E2-C74D-8E51-C71D8A4E9E3B}" type="presParOf" srcId="{E7841F5D-8696-324C-87D2-AA354F1AA208}" destId="{A3478582-6063-534E-B7EB-B22A550AE1F1}" srcOrd="0" destOrd="0" presId="urn:microsoft.com/office/officeart/2005/8/layout/arrow1"/>
    <dgm:cxn modelId="{343E8275-E205-6A43-BD7E-CE9B6D8E43AE}" type="presParOf" srcId="{E7841F5D-8696-324C-87D2-AA354F1AA208}" destId="{0734F2B6-6560-9840-A782-290468AEFD4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5D464-4EC7-334C-A689-2FEB3A4A659D}">
      <dsp:nvSpPr>
        <dsp:cNvPr id="0" name=""/>
        <dsp:cNvSpPr/>
      </dsp:nvSpPr>
      <dsp:spPr>
        <a:xfrm>
          <a:off x="2488348" y="1472348"/>
          <a:ext cx="1119303" cy="1119303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Emphasis</a:t>
          </a:r>
          <a:endParaRPr lang="en-US" sz="1500" kern="1200" dirty="0"/>
        </a:p>
      </dsp:txBody>
      <dsp:txXfrm>
        <a:off x="2652266" y="1636266"/>
        <a:ext cx="791467" cy="791467"/>
      </dsp:txXfrm>
    </dsp:sp>
    <dsp:sp modelId="{DF27CB65-FB3C-6D42-8C55-67AB4419B60D}">
      <dsp:nvSpPr>
        <dsp:cNvPr id="0" name=""/>
        <dsp:cNvSpPr/>
      </dsp:nvSpPr>
      <dsp:spPr>
        <a:xfrm rot="16200000">
          <a:off x="2878775" y="1286598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9538" y="1294661"/>
        <a:ext cx="16922" cy="16922"/>
      </dsp:txXfrm>
    </dsp:sp>
    <dsp:sp modelId="{69F558F8-6948-4749-AD46-086AD0BBEBF6}">
      <dsp:nvSpPr>
        <dsp:cNvPr id="0" name=""/>
        <dsp:cNvSpPr/>
      </dsp:nvSpPr>
      <dsp:spPr>
        <a:xfrm>
          <a:off x="2488348" y="14594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Spacing</a:t>
          </a:r>
          <a:endParaRPr lang="en-US" sz="1200" kern="1200" dirty="0"/>
        </a:p>
      </dsp:txBody>
      <dsp:txXfrm>
        <a:off x="2652266" y="178512"/>
        <a:ext cx="791467" cy="791467"/>
      </dsp:txXfrm>
    </dsp:sp>
    <dsp:sp modelId="{3968D6B3-38B0-DB43-A325-69D42A0BBDA1}">
      <dsp:nvSpPr>
        <dsp:cNvPr id="0" name=""/>
        <dsp:cNvSpPr/>
      </dsp:nvSpPr>
      <dsp:spPr>
        <a:xfrm>
          <a:off x="3607651" y="2015474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8415" y="2023538"/>
        <a:ext cx="16922" cy="16922"/>
      </dsp:txXfrm>
    </dsp:sp>
    <dsp:sp modelId="{AD32DDF8-6C27-A446-B374-492FF9DFBA37}">
      <dsp:nvSpPr>
        <dsp:cNvPr id="0" name=""/>
        <dsp:cNvSpPr/>
      </dsp:nvSpPr>
      <dsp:spPr>
        <a:xfrm>
          <a:off x="3946101" y="1472348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Position</a:t>
          </a:r>
          <a:endParaRPr lang="en-US" sz="1200" kern="1200" dirty="0"/>
        </a:p>
      </dsp:txBody>
      <dsp:txXfrm>
        <a:off x="4110019" y="1636266"/>
        <a:ext cx="791467" cy="791467"/>
      </dsp:txXfrm>
    </dsp:sp>
    <dsp:sp modelId="{C20F8018-5653-D548-96E6-A0698DEC89C3}">
      <dsp:nvSpPr>
        <dsp:cNvPr id="0" name=""/>
        <dsp:cNvSpPr/>
      </dsp:nvSpPr>
      <dsp:spPr>
        <a:xfrm rot="5400000">
          <a:off x="2878775" y="2744351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9538" y="2752415"/>
        <a:ext cx="16922" cy="16922"/>
      </dsp:txXfrm>
    </dsp:sp>
    <dsp:sp modelId="{5006E4A3-B33E-2449-828F-64D377C2F5BC}">
      <dsp:nvSpPr>
        <dsp:cNvPr id="0" name=""/>
        <dsp:cNvSpPr/>
      </dsp:nvSpPr>
      <dsp:spPr>
        <a:xfrm>
          <a:off x="2488348" y="2930101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Typography</a:t>
          </a:r>
          <a:endParaRPr lang="en-US" sz="1200" kern="1200" dirty="0"/>
        </a:p>
      </dsp:txBody>
      <dsp:txXfrm>
        <a:off x="2652266" y="3094019"/>
        <a:ext cx="791467" cy="791467"/>
      </dsp:txXfrm>
    </dsp:sp>
    <dsp:sp modelId="{073CDEF1-1D49-6044-A1B6-3B810E546952}">
      <dsp:nvSpPr>
        <dsp:cNvPr id="0" name=""/>
        <dsp:cNvSpPr/>
      </dsp:nvSpPr>
      <dsp:spPr>
        <a:xfrm rot="10800000">
          <a:off x="2149898" y="2015474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10661" y="2023538"/>
        <a:ext cx="16922" cy="16922"/>
      </dsp:txXfrm>
    </dsp:sp>
    <dsp:sp modelId="{ADD81148-F1AE-B44A-AC2D-59DFCC186C7A}">
      <dsp:nvSpPr>
        <dsp:cNvPr id="0" name=""/>
        <dsp:cNvSpPr/>
      </dsp:nvSpPr>
      <dsp:spPr>
        <a:xfrm>
          <a:off x="1030594" y="1472348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Color</a:t>
          </a:r>
          <a:endParaRPr lang="en-US" sz="1200" kern="1200" dirty="0"/>
        </a:p>
      </dsp:txBody>
      <dsp:txXfrm>
        <a:off x="1194512" y="1636266"/>
        <a:ext cx="791467" cy="79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78582-6063-534E-B7EB-B22A550AE1F1}">
      <dsp:nvSpPr>
        <dsp:cNvPr id="0" name=""/>
        <dsp:cNvSpPr/>
      </dsp:nvSpPr>
      <dsp:spPr>
        <a:xfrm rot="16200000">
          <a:off x="2334" y="321"/>
          <a:ext cx="936976" cy="938100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Cluttered</a:t>
          </a:r>
          <a:endParaRPr lang="en-US" sz="1200" kern="1200" dirty="0"/>
        </a:p>
      </dsp:txBody>
      <dsp:txXfrm rot="5400000">
        <a:off x="165744" y="235126"/>
        <a:ext cx="774129" cy="468488"/>
      </dsp:txXfrm>
    </dsp:sp>
    <dsp:sp modelId="{0734F2B6-6560-9840-A782-290468AEFD4C}">
      <dsp:nvSpPr>
        <dsp:cNvPr id="0" name=""/>
        <dsp:cNvSpPr/>
      </dsp:nvSpPr>
      <dsp:spPr>
        <a:xfrm rot="5400000">
          <a:off x="3528504" y="883"/>
          <a:ext cx="936976" cy="936976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Barren</a:t>
          </a:r>
          <a:endParaRPr lang="en-US" sz="1200" kern="1200" dirty="0"/>
        </a:p>
      </dsp:txBody>
      <dsp:txXfrm rot="-5400000">
        <a:off x="3528505" y="235127"/>
        <a:ext cx="773005" cy="468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1E65D-17B5-9843-A01E-08D1BA378B88}" type="datetimeFigureOut">
              <a:rPr lang="en-US" smtClean="0"/>
              <a:t>2/19/14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478D7-548A-0147-A653-6E5D7EB5C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2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goal of a user interface is not to just please the eye, but to improve the overall usability of a product</a:t>
            </a:r>
          </a:p>
          <a:p>
            <a:r>
              <a:rPr lang="en-US" baseline="0" dirty="0" smtClean="0"/>
              <a:t>Art can be used to improve the efficiency of a product (Art </a:t>
            </a:r>
            <a:r>
              <a:rPr lang="en-US" baseline="0" dirty="0" smtClean="0">
                <a:sym typeface="Wingdings"/>
              </a:rPr>
              <a:t> Efficiency)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2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JS-equivalent</a:t>
            </a:r>
            <a:r>
              <a:rPr lang="en-US" baseline="0" dirty="0" smtClean="0"/>
              <a:t> of the elements tab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Try out a code before actually going into the code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4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3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9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96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0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3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0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03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8D229-F1BE-F24D-8A8B-2FDE63557115}" type="datetimeFigureOut">
              <a:rPr lang="en-US" smtClean="0"/>
              <a:t>2/19/14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C5784-BF53-DA4B-BF7C-70670E3A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3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pening3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9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182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Spacing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Positive Space: Space filled up by content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Negative Space (White Space): An empty space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Space between positive space (UI elements)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Helps to define content in a positive space (Creates emphasis)</a:t>
            </a:r>
          </a:p>
          <a:p>
            <a:pPr lvl="1"/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lvl="1"/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75115928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8-12 06.09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59178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3323987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 Vase or Two Faces?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9039634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438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Macro-level Spacing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Macro-level Spacing to give </a:t>
            </a: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structure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to your interface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Ensure that there is a significant amount of “room to breathe” between each UI element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Give more room (white space) for a UI element to give it more emphasis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Give less room to reduce emphasis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8629356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08-12 06.1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1451679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Google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427248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2054409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The Industry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7929755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377690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AIGA 100 Years of Design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7929755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776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Macro-level Spacing in HTML5/CSS3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CSS Box Model allows you to accomplish spacing in web design</a:t>
            </a:r>
          </a:p>
        </p:txBody>
      </p:sp>
      <p:pic>
        <p:nvPicPr>
          <p:cNvPr id="3" name="Picture 2" descr="2013-08-12 06.27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21" y="3524781"/>
            <a:ext cx="3645153" cy="19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569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776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Macro-level Spacing in HTML5/CSS3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Each UI element should have some padding in order to draw emphasis &amp; define its purpose.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When to use padding: If spacing deserves to be in its own element (give emphasis to a single element)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Button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When to use margin: If spacing deserves to be between elements (give separation for different elements)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Separation between articles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58606753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2-19 04.07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290876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Padding vs. Margin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8266" y="2945236"/>
            <a:ext cx="85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80225" y="2656959"/>
            <a:ext cx="93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5054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4028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Example: A Button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021" y="3105835"/>
            <a:ext cx="71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All you need to create a button is an appropriate sense of spacing</a:t>
            </a:r>
            <a:endParaRPr lang="en-US" sz="2400" i="1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81326291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154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Previous Class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033466"/>
            <a:ext cx="83653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Inspector allows you to design CSS and preview it as you write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(and more!)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Cycle: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Design =&gt; Prototype =&gt; Evaluate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The purpose of design is to bring order to complexity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…through emphasizing important elements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… using spacing, typography &amp; images, positioning, and color</a:t>
            </a:r>
          </a:p>
          <a:p>
            <a:pPr lvl="1"/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lvl="1"/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76450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4245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Micro-level Spacing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micro-level Spacing to increase </a:t>
            </a: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legibility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of the text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Accomplished through “line spacing” and “letter spacing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”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Extremely useful for text-heavy websites like blogs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41018830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154657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Medium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550447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130065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Svbtle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9013599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7629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Micro-level Spacing in HTML5/CSS3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021" y="3105835"/>
            <a:ext cx="71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Line-height CSS property makes or breaks the legibility of text</a:t>
            </a:r>
          </a:p>
        </p:txBody>
      </p:sp>
    </p:spTree>
    <p:extLst>
      <p:ext uri="{BB962C8B-B14F-4D97-AF65-F5344CB8AC3E}">
        <p14:creationId xmlns:p14="http://schemas.microsoft.com/office/powerpoint/2010/main" val="406407047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08-12 06.43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209283"/>
          </a:xfrm>
          <a:prstGeom prst="rect">
            <a:avLst/>
          </a:prstGeom>
        </p:spPr>
      </p:pic>
      <p:pic>
        <p:nvPicPr>
          <p:cNvPr id="7" name="Picture 6" descr="2013-08-12 06.44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9283"/>
            <a:ext cx="9144000" cy="3648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321069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Effect of Line Spacing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828" y="268943"/>
            <a:ext cx="212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Line-spacing: normal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828" y="342474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Line-spacing: 32px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054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3618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Paragraph Width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When the width of your paragraph gets too long, it becomes hard to read.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Usually 640px – 720px is the limit of “legible” paragraph.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“containers” to restrict the width of your text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12453866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526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How to practice spacing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1. Look at a lot other websites: what kind of metrics do they use?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2. Experiment: Try out a padding &amp; margin.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3. Iterate: Ask for feedback, don’t be afraid to scrap.</a:t>
            </a:r>
          </a:p>
        </p:txBody>
      </p:sp>
    </p:spTree>
    <p:extLst>
      <p:ext uri="{BB962C8B-B14F-4D97-AF65-F5344CB8AC3E}">
        <p14:creationId xmlns:p14="http://schemas.microsoft.com/office/powerpoint/2010/main" val="241093890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443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Simple is not barren</a:t>
            </a:r>
            <a:endParaRPr lang="en-US" sz="36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It’s important not to overuse spacing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Run into issues where your UI looks “barren”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There is no golden rule for maintaining the balance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lot of this comes from experience &amp; looking at other designs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white-space judiciously depending on the purpose of your website.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Application: Less white-space ( ~ 20px padding 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Promotional: More white-space ( ~ 60px padding )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38540058"/>
              </p:ext>
            </p:extLst>
          </p:nvPr>
        </p:nvGraphicFramePr>
        <p:xfrm>
          <a:off x="2347305" y="3447428"/>
          <a:ext cx="4467816" cy="93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719401" y="3447428"/>
            <a:ext cx="1621568" cy="9387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250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509673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Barren not 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Simple: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iOS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 7 Newsstand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8429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" y="0"/>
            <a:ext cx="9144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499111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Barren not 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Simple: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iOS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 7 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Messages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1969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4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1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478" y="117431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Today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First pillar of emphasis: Spacing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Macro-level spacing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Micro-level spacing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Applying spacing with CSS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6534033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4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1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478" y="1174312"/>
            <a:ext cx="166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Review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326" y="2165971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Macro-level spacing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Gives an element a structure &amp; “room to breathe”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Padding: Spacing within an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Margin: Spacing between elements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Micro-level spacing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Influences the legibility of text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100"/>
                <a:cs typeface="Museo Sans 100"/>
              </a:rPr>
              <a:t>Make sure your spacing makes your UI simple, but not barren.</a:t>
            </a: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89985060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49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Emphasis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021" y="2876997"/>
            <a:ext cx="7184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GOAL: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Bring order to complexity by emphasizing important elements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4569009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6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Four pillars for Emphasis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63237401"/>
              </p:ext>
            </p:extLst>
          </p:nvPr>
        </p:nvGraphicFramePr>
        <p:xfrm>
          <a:off x="1524000" y="219033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576319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1021" y="3105835"/>
            <a:ext cx="71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What’s wrong with these UIs?</a:t>
            </a:r>
            <a:endParaRPr lang="en-US" sz="24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86463535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1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152461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Arngren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0401073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" y="-1"/>
            <a:ext cx="9144001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534168"/>
            <a:ext cx="5726009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World of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Warcraft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 (with a bunch of plugins)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0401073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late_design3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1174312"/>
            <a:ext cx="182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Spacing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Spacing makes or break a user interface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Not a good idea to stuff in as much information as possible in a given space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common argument: “Users won’t see that much content”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counterargument: Quality of UX &gt; Quantity of UX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Spacing establishes hierarchy of information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Direct user’s attention to a piece of information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58812272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886</Words>
  <Application>Microsoft Macintosh PowerPoint</Application>
  <PresentationFormat>On-screen Show (4:3)</PresentationFormat>
  <Paragraphs>158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65</cp:revision>
  <dcterms:created xsi:type="dcterms:W3CDTF">2013-09-01T03:23:31Z</dcterms:created>
  <dcterms:modified xsi:type="dcterms:W3CDTF">2014-02-20T00:22:26Z</dcterms:modified>
</cp:coreProperties>
</file>